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5"/>
    <p:restoredTop sz="94621"/>
  </p:normalViewPr>
  <p:slideViewPr>
    <p:cSldViewPr snapToGrid="0" snapToObjects="1">
      <p:cViewPr varScale="1">
        <p:scale>
          <a:sx n="104" d="100"/>
          <a:sy n="104" d="100"/>
        </p:scale>
        <p:origin x="9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90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23/01/2019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9" y="2007458"/>
            <a:ext cx="6964363" cy="40451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86241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1590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124*1000000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24*1000000*18 = 432,000,000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79*13 = 1,027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24*4*214 = 20,544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76*40 = 3,040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556,024,807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89259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Perfil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Utilizador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Atração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Categoria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trabalha_em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850567"/>
            <a:ext cx="57716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BFE7B-FE27-4679-8719-2D4D05434784}"/>
              </a:ext>
            </a:extLst>
          </p:cNvPr>
          <p:cNvSpPr/>
          <p:nvPr/>
        </p:nvSpPr>
        <p:spPr>
          <a:xfrm>
            <a:off x="7120800" y="5097923"/>
            <a:ext cx="4233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/>
              <a:t>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17113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Ineficiência na alocação de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Falta de informação sobre que atrações são mais visitadas </a:t>
            </a:r>
          </a:p>
          <a:p>
            <a:pPr marL="285750" indent="-285750">
              <a:lnSpc>
                <a:spcPct val="150000"/>
              </a:lnSpc>
              <a:tabLst>
                <a:tab pos="360363" algn="l"/>
              </a:tabLst>
            </a:pPr>
            <a:r>
              <a:rPr lang="pt-PT" dirty="0"/>
              <a:t>	por cada faixa etária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Desconhecimento dos tempos de espera de cada atração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454124" y="2540000"/>
            <a:ext cx="2075330" cy="30110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CA53-E0C2-4ECF-A44F-5E52B675A090}"/>
              </a:ext>
            </a:extLst>
          </p:cNvPr>
          <p:cNvSpPr txBox="1"/>
          <p:nvPr/>
        </p:nvSpPr>
        <p:spPr>
          <a:xfrm>
            <a:off x="986117" y="4405745"/>
            <a:ext cx="6781799" cy="1295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019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Descrição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Parque possui 4 zonas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434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Exploração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494165"/>
            <a:ext cx="7723909" cy="17575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/>
              <a:t>Controlo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30426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9" y="1787624"/>
            <a:ext cx="11941542" cy="4339119"/>
          </a:xfr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605</Words>
  <Application>Microsoft Office PowerPoint</Application>
  <PresentationFormat>Widescreen</PresentationFormat>
  <Paragraphs>145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Luís Alves</cp:lastModifiedBy>
  <cp:revision>43</cp:revision>
  <dcterms:created xsi:type="dcterms:W3CDTF">2019-01-22T16:55:10Z</dcterms:created>
  <dcterms:modified xsi:type="dcterms:W3CDTF">2019-01-23T21:44:19Z</dcterms:modified>
</cp:coreProperties>
</file>